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3EE9A-5F99-D4D7-1CEE-A316E51B4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005BD-9AB7-A150-4F98-40B023332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DF0D8-FD0B-5A68-398A-5F6A0E97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22F8B-8BE6-723D-E438-4E23FCBB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B2027-2106-1850-4FAD-F27B775B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8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2B006-2B2C-7012-67D6-46EDF1F7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67BC6-0C2C-0738-C760-039B14692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A2F97-46F8-D192-F0EF-0BB8939C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EEAA6-19BE-F816-A9A6-607CA34E4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454B7-86AF-C45E-2A43-0DF1C3612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88167-32AE-9B86-AA41-F7E8C3205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3B343-1F2B-8568-9EB8-F933C98E7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07A88-C84C-5ED8-8708-FD8080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C88FA-D694-10BA-FDD8-EF9E431A9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A1D57-69E1-743D-FFC7-BC7FD2C2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3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D3CB1-7904-1AF5-384E-423D8541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6E112-8078-33D3-FF4E-1C66B91A2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8CCD7-D227-E959-6A39-1E4DE97EB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1CA40-F3C0-B7BF-C0E9-BE76C89E6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BFBB2-8EA1-30C3-99E9-28B11FFB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D966-1801-2EB8-1D7B-FFD7DFE5D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E121C-E343-6224-E2B8-9FF080416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CD636-4964-D245-33E0-3A615F35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F649A-184A-3B08-D586-07D7CFCB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8361D-4B0C-DC56-4232-003EC2726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3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B5B49-78C7-5974-F712-C03DD32F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54A8B-33B8-E786-071D-B078BA9DE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07822-8B54-CF99-EEB0-21239A86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0286B-8792-FD82-D5FB-267FB8D90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C7E1F-D374-057E-F73E-D040E3042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800F4-1612-8621-CF2E-D2CEC13E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5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0D73-BE63-937D-258E-465060EA3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E25D8-D117-AF45-7AD4-383EF31C6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C1F43-DD9E-8CAE-E37A-DC32684ED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B3E50D-2286-4E72-145B-150011744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9E420-7116-0660-AEFF-BEDE827F4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3DD3F4-185B-596E-F7F9-4C3001A09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06701C-A716-01D7-A8CF-782A7245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BC29B5-5CA9-6DDA-FF20-492782C1D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8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E76F4-C504-F280-04D4-66BAF7D4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11D239-F284-86B5-6A74-CECEBF91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85CBB-3518-FCCF-7794-C602F7D7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0BF3F8-C906-257B-F615-05D68A28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C9047A-D03E-BC7F-FAB0-1F4A70BD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35922D-5A49-598B-6E10-F8CFFEF6A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7CD01-4A53-E9C5-63C5-9C946068B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8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4420B-7E31-2D41-A092-1373287AA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BAB51-C6BA-1FC1-CD88-48DD5FA8C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3DC75-7F7D-3DAD-0BCF-C92EF0132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53F7-E35A-9A24-E0E8-7ED6A2CA7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CE91B-30B7-56D8-5CA5-72AB3AC0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F7684-8A21-28F8-A9CB-293FA731F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4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533D-A0A3-A5CD-F168-223609798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94D4F9-5146-DF23-2FE9-FE868323F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402B0-BE8C-E6B6-EDC8-0D16A3AB6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37BBD-0C69-FA2C-3D19-7774769E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B9416-BA63-03B8-A74D-5C84A98B7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909AC-DAC4-9260-D307-B32D086E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1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38CB60-C71B-2563-A6CA-6BED9284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4F2BD-455E-34F9-FF86-153BC843A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2B0E4-7774-9344-9BDE-4DD2BE1B3D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181A37-D38F-4E30-90E4-94FC564906CA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7AE0E-EF59-45CF-C4BD-ADCCC7BF0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D165C-DBEA-E692-5F31-1A93D5A3C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0FABFE-1C44-4956-946F-82E722125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7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CA57-1444-E8CE-5629-E015C7883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Initiate Resubmission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97073-ECBD-CC70-C3E5-4FE9A5C1DD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6E09F-E4BE-F56E-F204-8C69EF93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12D8E4D-E019-F577-3D17-E93B743E30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2635" y="1825625"/>
            <a:ext cx="6206730" cy="4351338"/>
          </a:xfrm>
        </p:spPr>
      </p:pic>
    </p:spTree>
    <p:extLst>
      <p:ext uri="{BB962C8B-B14F-4D97-AF65-F5344CB8AC3E}">
        <p14:creationId xmlns:p14="http://schemas.microsoft.com/office/powerpoint/2010/main" val="340709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06844-CF7B-4352-D674-FEB2DCFE4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7CC15B-7BFC-836E-C66A-D707C250BD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6425" y="1829594"/>
            <a:ext cx="8439150" cy="4343400"/>
          </a:xfrm>
        </p:spPr>
      </p:pic>
    </p:spTree>
    <p:extLst>
      <p:ext uri="{BB962C8B-B14F-4D97-AF65-F5344CB8AC3E}">
        <p14:creationId xmlns:p14="http://schemas.microsoft.com/office/powerpoint/2010/main" val="410635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AB940-3DD2-5E0D-7719-49468891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D84DCF-FA9D-2CDB-526C-62BDDB71E9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0040" y="1825625"/>
            <a:ext cx="6711919" cy="4351338"/>
          </a:xfrm>
        </p:spPr>
      </p:pic>
    </p:spTree>
    <p:extLst>
      <p:ext uri="{BB962C8B-B14F-4D97-AF65-F5344CB8AC3E}">
        <p14:creationId xmlns:p14="http://schemas.microsoft.com/office/powerpoint/2010/main" val="2915746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B72A4-F030-5846-CE51-5DC6B9DB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8CB9E9-D809-3799-BEAF-57625EE98C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7875" y="2167731"/>
            <a:ext cx="8096250" cy="3667125"/>
          </a:xfrm>
        </p:spPr>
      </p:pic>
    </p:spTree>
    <p:extLst>
      <p:ext uri="{BB962C8B-B14F-4D97-AF65-F5344CB8AC3E}">
        <p14:creationId xmlns:p14="http://schemas.microsoft.com/office/powerpoint/2010/main" val="3625892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E404-79EF-18DC-CE80-700DC89A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D2E23C-34A1-99BA-E2A3-B527D6621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2625" y="2548731"/>
            <a:ext cx="8286750" cy="2905125"/>
          </a:xfrm>
        </p:spPr>
      </p:pic>
    </p:spTree>
    <p:extLst>
      <p:ext uri="{BB962C8B-B14F-4D97-AF65-F5344CB8AC3E}">
        <p14:creationId xmlns:p14="http://schemas.microsoft.com/office/powerpoint/2010/main" val="2767830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3D3DB-C3DD-B558-7782-F9B59248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BF5E0-AD3A-FBB6-95EA-D7A599847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F32600-473E-A5F7-D5C1-CEE21B483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150" y="704850"/>
            <a:ext cx="82677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17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8101A-1060-A95E-8B06-14091ACA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14D034-3FFF-EDD3-03AA-E65BAFD5B6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0756" y="1825625"/>
            <a:ext cx="6090487" cy="4351338"/>
          </a:xfrm>
        </p:spPr>
      </p:pic>
    </p:spTree>
    <p:extLst>
      <p:ext uri="{BB962C8B-B14F-4D97-AF65-F5344CB8AC3E}">
        <p14:creationId xmlns:p14="http://schemas.microsoft.com/office/powerpoint/2010/main" val="349012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F11A-442D-2F20-2274-F85518F9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EF67F-54E7-8F7E-D0F3-55EF750FB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8D5841-E4E3-269D-C846-B7DD2AC79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2" y="1357312"/>
            <a:ext cx="8334375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4E75F-6327-3705-3BAB-9EF6FCC0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E88A1E8-EB39-66AA-68E7-8BEF069EB3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0875" y="1825625"/>
            <a:ext cx="6750249" cy="4351338"/>
          </a:xfrm>
        </p:spPr>
      </p:pic>
    </p:spTree>
    <p:extLst>
      <p:ext uri="{BB962C8B-B14F-4D97-AF65-F5344CB8AC3E}">
        <p14:creationId xmlns:p14="http://schemas.microsoft.com/office/powerpoint/2010/main" val="292411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00103-18E1-787D-AB9F-E4ADD0254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F8A20-16C5-D457-BC16-1AE7852AA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B3B2F5-2CB9-6D9C-8E28-019CDED0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1528762"/>
            <a:ext cx="87249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96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3BAE-AB6B-498A-C1ED-E879321D2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3069DA-28EF-BBB3-ABB8-F071E62D7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75" y="2005806"/>
            <a:ext cx="8477250" cy="3990975"/>
          </a:xfrm>
        </p:spPr>
      </p:pic>
    </p:spTree>
    <p:extLst>
      <p:ext uri="{BB962C8B-B14F-4D97-AF65-F5344CB8AC3E}">
        <p14:creationId xmlns:p14="http://schemas.microsoft.com/office/powerpoint/2010/main" val="89725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51034-F5FB-AAAC-77CA-9DF114B2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64E6E0-3962-F797-A3E9-A40030CFF2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100" y="2039144"/>
            <a:ext cx="8305800" cy="3924300"/>
          </a:xfrm>
        </p:spPr>
      </p:pic>
    </p:spTree>
    <p:extLst>
      <p:ext uri="{BB962C8B-B14F-4D97-AF65-F5344CB8AC3E}">
        <p14:creationId xmlns:p14="http://schemas.microsoft.com/office/powerpoint/2010/main" val="324906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32959-9B43-48C6-30B7-D5E19986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AFD4E-A721-4756-C190-7D0A8835F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228A1C-880A-E239-63AA-130BBAF6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1400175"/>
            <a:ext cx="83439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21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0E38-98DE-0B5B-84F9-33AD15BF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D55E1-5F66-AD58-D15E-DB0ECECA6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CA2898-5DF2-C2FD-78E5-237796A0F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987" y="1438275"/>
            <a:ext cx="629602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Widescreen</PresentationFormat>
  <Paragraphs>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Initiate Resubmission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2025-01-30T19:23:26Z</dcterms:created>
  <dcterms:modified xsi:type="dcterms:W3CDTF">2025-01-30T19:30:45Z</dcterms:modified>
</cp:coreProperties>
</file>